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/>
    <p:restoredTop sz="94704"/>
  </p:normalViewPr>
  <p:slideViewPr>
    <p:cSldViewPr snapToGrid="0" snapToObjects="1">
      <p:cViewPr varScale="1">
        <p:scale>
          <a:sx n="88" d="100"/>
          <a:sy n="88" d="100"/>
        </p:scale>
        <p:origin x="192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7812-5A0E-E340-BDDF-65953D8795D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B4BB3-0133-BD43-907C-0493155D7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4ED8-6BD3-774F-B721-91D412C1C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A72B6-3ADD-6441-91FF-8E9C49BAE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80F1E-33CF-4C42-8818-187756BB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C381-BB68-1943-81FA-4F19B0A4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B882-3FD9-1444-AF70-2BB0A870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E05E-B599-014D-B782-4E714B60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B3E7F-EECC-0A4D-83DD-67F13B1C2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319C-9ADC-084D-8C80-1095BB7E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106F-94F3-C34E-992F-9A191EE3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B825-9260-2B4E-BCC4-7246589A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7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E33CE-665D-A048-ADE1-1C7FC550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5D94F-1A69-014E-99A8-0CFBC9896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EC0A-461A-864D-9200-375F9EC2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C612-A58C-8F4D-8F2C-4D3DA198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FD13-8892-6346-AC3B-0EE9960B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2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44B-01FE-E947-B372-A2CAE5D6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DF7F-7C91-EC47-AEB7-92D16D1B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963E-300B-9E4B-AF5F-AD1FD155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E4392-6B14-6846-9B25-EA848518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937F7-A1C7-3A45-85A6-50AFFB78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3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4078-7603-3346-B97A-B41E369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F0-0607-0042-9D4D-D010694C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2A823-1D97-7C40-A297-D9CCF6E4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3F0C-7FCF-AC46-A77D-8EC2C668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A0EA5-D6A5-6948-8912-18194929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8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7AEC-21D6-DB49-8E7A-8CF9004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349C9-06AA-7E4D-B1FA-AC73B12B7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4B11-5C3B-3843-B3CF-52A1C961D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65478-4FBA-884F-8B7F-6CA403FB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F5107-0958-9A48-A142-14D513FE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197D4-519B-3046-9D02-B0030509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179D-F07B-964C-BE68-0A17ADC7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8994-297E-1047-96C4-5C5320E4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A6A3F-2C3B-5742-9780-A101CA61A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3F5F8-81CE-B345-99CB-35B7D6EC1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9A58E-3F68-E94F-926B-82870722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57D87-4100-FC4E-BEA3-99B3DDB7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6EFE0-63D9-974C-8563-B4D3A736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7E7BE-1690-E247-81AA-47BED0D3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DE8C-FFD7-1F4B-932B-D285933D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80A59-857E-284C-B8F9-72AB89FF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56C90-5399-EF47-997D-2B3E99E6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6FB54-7B93-914C-9DD8-6114F49C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9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6CDA-A043-AC4B-B480-AE1257D3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7AE14-17FB-BE48-BF2E-738960CF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4FAB-8273-1A4F-B8AB-562C41A2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2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0BB4-B513-7340-85E9-F0B8DC01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0FC3-6F4D-BA42-BB0F-FE3460C1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A6396-9E94-574C-A252-E661AC481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5484-741C-DF4B-A423-474E9C4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7616E-D77F-EB43-B492-7F74B830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7950C-8E8B-DA48-9ADA-E61B5ECC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D0BA-05D7-3645-AA6E-01712608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E1324-A717-1347-8E85-897F9CFC3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0D468-2844-4148-87D7-E6859450F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E1461-BD0D-C045-9C76-9315243D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5D38E-566F-0B49-A33D-EC08B004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6DAC7-940B-1045-929D-76BE9073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531D1-A975-2944-A1E6-AFC6A6B8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A24D-E38D-3D4E-879D-A74E01D20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593B-7251-F44C-BCFD-83DCBE767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F5427-2128-734E-996E-0B8745E4F03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2D58A-1F1B-6C40-B846-612D1CC7A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7630-EF25-5E49-A294-9B06EBCA9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FF42-20F3-D64C-A967-77FF76B6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5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4FEB-2F4C-1744-8808-85C74AE9C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ECE 4605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CF53C-EB03-3C4A-97C7-E66CE5AB7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Andre Jaberi, Tyler French, Stephen Via, Peter Nguyen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6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BCB31-93F8-1843-AC5A-7766E22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4A5946-3079-A245-AAE2-95DA39BD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population-based features by county total population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(# of males)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(Male proportion of population)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Segment data by state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Removed outlier (New York City) to find more helpful trends</a:t>
            </a:r>
          </a:p>
        </p:txBody>
      </p:sp>
    </p:spTree>
    <p:extLst>
      <p:ext uri="{BB962C8B-B14F-4D97-AF65-F5344CB8AC3E}">
        <p14:creationId xmlns:p14="http://schemas.microsoft.com/office/powerpoint/2010/main" val="427393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BB6BBC-361B-4E43-8A1D-AD7BCADA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440AA-8798-0745-8483-D42A0A0C76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4904" y="2494450"/>
                <a:ext cx="4668205" cy="3563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3 features from Timeseries: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Cases / Population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Deaths / Population</a:t>
                </a:r>
              </a:p>
              <a:p>
                <a:pPr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Rate of Spread</a:t>
                </a:r>
              </a:p>
              <a:p>
                <a:pPr marL="457200" lvl="1" indent="0">
                  <a:buNone/>
                </a:pPr>
                <a:r>
                  <a:rPr lang="en-US" sz="2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𝑑𝑎𝑦𝑠</m:t>
                            </m:r>
                          </m:sub>
                          <m:sup/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𝑐𝑎𝑠𝑒</m:t>
                            </m:r>
                            <m:sSubSup>
                              <m:sSubSup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𝑐𝑎𝑠𝑒</m:t>
                            </m:r>
                            <m:sSubSup>
                              <m:sSubSup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current day</a:t>
                </a:r>
              </a:p>
              <a:p>
                <a:pPr lvl="1">
                  <a:buFontTx/>
                  <a:buChar char="-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= current location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440AA-8798-0745-8483-D42A0A0C7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4904" y="2494450"/>
                <a:ext cx="4668205" cy="3563159"/>
              </a:xfrm>
              <a:blipFill>
                <a:blip r:embed="rId2"/>
                <a:stretch>
                  <a:fillRect l="-1355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E13603-329C-E241-8CC6-59C0F17E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2" b="-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8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8B6A13-85CA-4900-9C17-0B2EC7D65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5630-78C6-7545-BBE9-2908CEDC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7" y="1120155"/>
            <a:ext cx="4189198" cy="460909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3F9174-E2FD-4C98-B643-857596BA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32729" y="798423"/>
            <a:ext cx="6359271" cy="6059577"/>
            <a:chOff x="2285126" y="-1693523"/>
            <a:chExt cx="6359271" cy="6059577"/>
          </a:xfrm>
        </p:grpSpPr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44669919-644B-4799-9AB6-7A2A2F170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286127" y="-976413"/>
              <a:ext cx="1101799" cy="5342467"/>
            </a:xfrm>
            <a:custGeom>
              <a:avLst/>
              <a:gdLst>
                <a:gd name="connsiteX0" fmla="*/ 1101799 w 1101799"/>
                <a:gd name="connsiteY0" fmla="*/ 0 h 5342467"/>
                <a:gd name="connsiteX1" fmla="*/ 0 w 1101799"/>
                <a:gd name="connsiteY1" fmla="*/ 1141661 h 5342467"/>
                <a:gd name="connsiteX2" fmla="*/ 0 w 1101799"/>
                <a:gd name="connsiteY2" fmla="*/ 5342467 h 5342467"/>
                <a:gd name="connsiteX3" fmla="*/ 1039862 w 1101799"/>
                <a:gd name="connsiteY3" fmla="*/ 5342467 h 5342467"/>
                <a:gd name="connsiteX4" fmla="*/ 1101799 w 1101799"/>
                <a:gd name="connsiteY4" fmla="*/ 5278421 h 534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99" h="5342467">
                  <a:moveTo>
                    <a:pt x="1101799" y="0"/>
                  </a:moveTo>
                  <a:lnTo>
                    <a:pt x="0" y="1141661"/>
                  </a:lnTo>
                  <a:lnTo>
                    <a:pt x="0" y="5342467"/>
                  </a:lnTo>
                  <a:lnTo>
                    <a:pt x="1039862" y="5342467"/>
                  </a:lnTo>
                  <a:lnTo>
                    <a:pt x="1101799" y="527842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87676A4-07DE-42A0-980E-77FA40F49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285126" y="-1425874"/>
              <a:ext cx="762170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C9AFEB-B9C2-4A5E-91E4-BD04223F5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2566852" y="-1693523"/>
              <a:ext cx="485207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D837413-BE05-4604-8451-98E34D629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43739" y="-1692608"/>
              <a:ext cx="610065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A2A9-E327-384A-ACC3-77FEEBCE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188" y="1120155"/>
            <a:ext cx="5067739" cy="4609095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Learn a mapping between Feature and Performance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Quantitative COVID-19 Data by county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 Array of demographic information by county</a:t>
            </a:r>
          </a:p>
          <a:p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Models: Supervised learning for quantitative continuous labels 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 (Compound Quantitative Decision Trees)</a:t>
            </a:r>
          </a:p>
          <a:p>
            <a:pPr lvl="1"/>
            <a:endParaRPr lang="en-US" sz="2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AD9010-3C91-9C42-A82B-B4EFF1D7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9DD68-4A20-5C4E-B8AC-F05BE9AF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" t="-20493" r="-2063" b="3742"/>
          <a:stretch/>
        </p:blipFill>
        <p:spPr>
          <a:xfrm>
            <a:off x="644055" y="2492376"/>
            <a:ext cx="4651513" cy="3563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15F65-BE3D-6D4A-BE95-CD1195A8B399}"/>
              </a:ext>
            </a:extLst>
          </p:cNvPr>
          <p:cNvSpPr/>
          <p:nvPr/>
        </p:nvSpPr>
        <p:spPr>
          <a:xfrm>
            <a:off x="5295569" y="2494450"/>
            <a:ext cx="5471529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for the prediction of discrete output values.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results from all predictions to create an interpolated quantitative output.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3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DEEC-4729-6245-995C-7D2E50DA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Mapping Results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 Comparison)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45DC78-18A8-2440-BC9B-604634CDD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" y="2659722"/>
            <a:ext cx="11753200" cy="4026667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6D0BE0-5025-794E-8EF5-3223E719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600" y="2958555"/>
            <a:ext cx="2286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CE00B-0824-F848-A477-9BDFDE08B950}"/>
              </a:ext>
            </a:extLst>
          </p:cNvPr>
          <p:cNvSpPr txBox="1"/>
          <p:nvPr/>
        </p:nvSpPr>
        <p:spPr>
          <a:xfrm>
            <a:off x="838200" y="1690688"/>
            <a:ext cx="771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Counties with much younger populations show higher prevalence of COVID-19 Cases on average.</a:t>
            </a:r>
          </a:p>
        </p:txBody>
      </p:sp>
    </p:spTree>
    <p:extLst>
      <p:ext uri="{BB962C8B-B14F-4D97-AF65-F5344CB8AC3E}">
        <p14:creationId xmlns:p14="http://schemas.microsoft.com/office/powerpoint/2010/main" val="40909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DEEC-4729-6245-995C-7D2E50DA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Mapping Results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(Poverty Rates)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FC2DE-8DC4-D946-A33C-4596D8937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3693"/>
            <a:ext cx="5998055" cy="3891736"/>
          </a:xfr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0B31220-F2C8-364C-A3EC-F27EF245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74" y="2971587"/>
            <a:ext cx="6022491" cy="3813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421FCF-AF7A-4949-9941-CFB05EB00A50}"/>
              </a:ext>
            </a:extLst>
          </p:cNvPr>
          <p:cNvSpPr/>
          <p:nvPr/>
        </p:nvSpPr>
        <p:spPr>
          <a:xfrm>
            <a:off x="11771086" y="2786743"/>
            <a:ext cx="159657" cy="190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4AB57-952B-414D-8857-1E7B9E3A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743" y="610756"/>
            <a:ext cx="2286000" cy="171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AE406-662B-EB42-A3A5-E03B2D4A66D6}"/>
              </a:ext>
            </a:extLst>
          </p:cNvPr>
          <p:cNvSpPr txBox="1"/>
          <p:nvPr/>
        </p:nvSpPr>
        <p:spPr>
          <a:xfrm>
            <a:off x="838200" y="1909669"/>
            <a:ext cx="771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Counties with much higher poverty proportions show higher prevalence of COVID-19 Cases on average.</a:t>
            </a:r>
          </a:p>
        </p:txBody>
      </p:sp>
    </p:spTree>
    <p:extLst>
      <p:ext uri="{BB962C8B-B14F-4D97-AF65-F5344CB8AC3E}">
        <p14:creationId xmlns:p14="http://schemas.microsoft.com/office/powerpoint/2010/main" val="226572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202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ECE 4605 Project 3</vt:lpstr>
      <vt:lpstr>Data Cleaning</vt:lpstr>
      <vt:lpstr>Preprocessing</vt:lpstr>
      <vt:lpstr>Model Selection</vt:lpstr>
      <vt:lpstr>Random Forest Regression</vt:lpstr>
      <vt:lpstr>Learned Mapping Results (Age Comparison)</vt:lpstr>
      <vt:lpstr>Learned Mapping Results  (Poverty Rates)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4605 Project 3</dc:title>
  <dc:creator>French, Tyler D</dc:creator>
  <cp:lastModifiedBy>French, Tyler D</cp:lastModifiedBy>
  <cp:revision>4</cp:revision>
  <dcterms:created xsi:type="dcterms:W3CDTF">2020-04-21T01:36:03Z</dcterms:created>
  <dcterms:modified xsi:type="dcterms:W3CDTF">2020-04-21T03:36:39Z</dcterms:modified>
</cp:coreProperties>
</file>